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74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5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3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853C-CD75-4893-9D1E-024960B5271F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0526-3B51-41CB-83D7-70890113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_l4oc6tbY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 err="1" smtClean="0"/>
              <a:t>Prework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895600"/>
            <a:ext cx="50292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Put an opt-in on those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32" y="1600200"/>
            <a:ext cx="6623736" cy="4525963"/>
          </a:xfrm>
        </p:spPr>
      </p:pic>
    </p:spTree>
    <p:extLst>
      <p:ext uri="{BB962C8B-B14F-4D97-AF65-F5344CB8AC3E}">
        <p14:creationId xmlns:p14="http://schemas.microsoft.com/office/powerpoint/2010/main" val="36020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339012" cy="5105400"/>
          </a:xfrm>
        </p:spPr>
      </p:pic>
    </p:spTree>
    <p:extLst>
      <p:ext uri="{BB962C8B-B14F-4D97-AF65-F5344CB8AC3E}">
        <p14:creationId xmlns:p14="http://schemas.microsoft.com/office/powerpoint/2010/main" val="29583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971800"/>
            <a:ext cx="4572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Make that opt-in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831201" cy="5135563"/>
          </a:xfrm>
        </p:spPr>
      </p:pic>
    </p:spTree>
    <p:extLst>
      <p:ext uri="{BB962C8B-B14F-4D97-AF65-F5344CB8AC3E}">
        <p14:creationId xmlns:p14="http://schemas.microsoft.com/office/powerpoint/2010/main" val="38763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3276600" cy="6545325"/>
          </a:xfrm>
        </p:spPr>
      </p:pic>
    </p:spTree>
    <p:extLst>
      <p:ext uri="{BB962C8B-B14F-4D97-AF65-F5344CB8AC3E}">
        <p14:creationId xmlns:p14="http://schemas.microsoft.com/office/powerpoint/2010/main" val="28088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971800"/>
            <a:ext cx="3886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 and iterate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2536"/>
            <a:ext cx="6324600" cy="6685464"/>
          </a:xfrm>
        </p:spPr>
      </p:pic>
    </p:spTree>
    <p:extLst>
      <p:ext uri="{BB962C8B-B14F-4D97-AF65-F5344CB8AC3E}">
        <p14:creationId xmlns:p14="http://schemas.microsoft.com/office/powerpoint/2010/main" val="40941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3276600" cy="6545326"/>
          </a:xfrm>
        </p:spPr>
      </p:pic>
    </p:spTree>
    <p:extLst>
      <p:ext uri="{BB962C8B-B14F-4D97-AF65-F5344CB8AC3E}">
        <p14:creationId xmlns:p14="http://schemas.microsoft.com/office/powerpoint/2010/main" val="12594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200400"/>
            <a:ext cx="2819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Ask 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Write this down: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077200" cy="6311253"/>
          </a:xfrm>
        </p:spPr>
      </p:pic>
    </p:spTree>
    <p:extLst>
      <p:ext uri="{BB962C8B-B14F-4D97-AF65-F5344CB8AC3E}">
        <p14:creationId xmlns:p14="http://schemas.microsoft.com/office/powerpoint/2010/main" val="37613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0"/>
            <a:ext cx="60960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Gut Feel + Data = Good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24200"/>
            <a:ext cx="64770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www.redbeardconsulting.com/nsanw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4159318"/>
          </a:xfrm>
        </p:spPr>
      </p:pic>
    </p:spTree>
    <p:extLst>
      <p:ext uri="{BB962C8B-B14F-4D97-AF65-F5344CB8AC3E}">
        <p14:creationId xmlns:p14="http://schemas.microsoft.com/office/powerpoint/2010/main" val="28101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450430" cy="4525963"/>
          </a:xfrm>
        </p:spPr>
      </p:pic>
    </p:spTree>
    <p:extLst>
      <p:ext uri="{BB962C8B-B14F-4D97-AF65-F5344CB8AC3E}">
        <p14:creationId xmlns:p14="http://schemas.microsoft.com/office/powerpoint/2010/main" val="17610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561925" cy="4525963"/>
          </a:xfrm>
        </p:spPr>
      </p:pic>
    </p:spTree>
    <p:extLst>
      <p:ext uri="{BB962C8B-B14F-4D97-AF65-F5344CB8AC3E}">
        <p14:creationId xmlns:p14="http://schemas.microsoft.com/office/powerpoint/2010/main" val="2266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033758" cy="5364163"/>
          </a:xfrm>
        </p:spPr>
      </p:pic>
    </p:spTree>
    <p:extLst>
      <p:ext uri="{BB962C8B-B14F-4D97-AF65-F5344CB8AC3E}">
        <p14:creationId xmlns:p14="http://schemas.microsoft.com/office/powerpoint/2010/main" val="33522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15200" cy="5578800"/>
          </a:xfrm>
        </p:spPr>
      </p:pic>
    </p:spTree>
    <p:extLst>
      <p:ext uri="{BB962C8B-B14F-4D97-AF65-F5344CB8AC3E}">
        <p14:creationId xmlns:p14="http://schemas.microsoft.com/office/powerpoint/2010/main" val="34485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609600"/>
            <a:ext cx="7493793" cy="5715000"/>
          </a:xfrm>
        </p:spPr>
      </p:pic>
    </p:spTree>
    <p:extLst>
      <p:ext uri="{BB962C8B-B14F-4D97-AF65-F5344CB8AC3E}">
        <p14:creationId xmlns:p14="http://schemas.microsoft.com/office/powerpoint/2010/main" val="40293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22037" cy="4953000"/>
          </a:xfrm>
        </p:spPr>
      </p:pic>
    </p:spTree>
    <p:extLst>
      <p:ext uri="{BB962C8B-B14F-4D97-AF65-F5344CB8AC3E}">
        <p14:creationId xmlns:p14="http://schemas.microsoft.com/office/powerpoint/2010/main" val="42801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2819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Nonvisitors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Visitors</a:t>
            </a:r>
          </a:p>
          <a:p>
            <a:pPr marL="0" indent="0">
              <a:buNone/>
            </a:pPr>
            <a:r>
              <a:rPr lang="en-US" dirty="0" smtClean="0"/>
              <a:t>Leads</a:t>
            </a:r>
          </a:p>
          <a:p>
            <a:pPr marL="0" indent="0">
              <a:buNone/>
            </a:pPr>
            <a:r>
              <a:rPr lang="en-US" dirty="0" smtClean="0"/>
              <a:t>Clients</a:t>
            </a:r>
          </a:p>
          <a:p>
            <a:pPr marL="0" indent="0">
              <a:buNone/>
            </a:pPr>
            <a:r>
              <a:rPr lang="en-US" dirty="0" smtClean="0"/>
              <a:t>Repeat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153366" cy="1581753"/>
          </a:xfrm>
        </p:spPr>
      </p:pic>
      <p:sp>
        <p:nvSpPr>
          <p:cNvPr id="5" name="TextBox 4"/>
          <p:cNvSpPr txBox="1"/>
          <p:nvPr/>
        </p:nvSpPr>
        <p:spPr>
          <a:xfrm>
            <a:off x="1981200" y="42555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questions to brian@redbeardconsulting.com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458200" cy="1470025"/>
          </a:xfrm>
        </p:spPr>
        <p:txBody>
          <a:bodyPr/>
          <a:lstStyle/>
          <a:p>
            <a:r>
              <a:rPr lang="en-US" dirty="0" smtClean="0"/>
              <a:t>The Smartest Things I Did For Linda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467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Know what pages get visited most</a:t>
            </a:r>
          </a:p>
          <a:p>
            <a:pPr marL="0" indent="0">
              <a:buNone/>
            </a:pPr>
            <a:r>
              <a:rPr lang="en-US" dirty="0" smtClean="0"/>
              <a:t>2. Put an opt-in on those pages</a:t>
            </a:r>
          </a:p>
          <a:p>
            <a:pPr marL="0" indent="0">
              <a:buNone/>
            </a:pPr>
            <a:r>
              <a:rPr lang="en-US" dirty="0" smtClean="0"/>
              <a:t>3. Make that opt-in better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Measure and iterate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8674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Know what pages get visited most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www.google.com/analytics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2185022" cy="6078846"/>
          </a:xfrm>
        </p:spPr>
      </p:pic>
    </p:spTree>
    <p:extLst>
      <p:ext uri="{BB962C8B-B14F-4D97-AF65-F5344CB8AC3E}">
        <p14:creationId xmlns:p14="http://schemas.microsoft.com/office/powerpoint/2010/main" val="3271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703999" cy="6096000"/>
          </a:xfrm>
        </p:spPr>
      </p:pic>
    </p:spTree>
    <p:extLst>
      <p:ext uri="{BB962C8B-B14F-4D97-AF65-F5344CB8AC3E}">
        <p14:creationId xmlns:p14="http://schemas.microsoft.com/office/powerpoint/2010/main" val="11821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6705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install Google Analytics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youtube.com/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=P_l4oc6tbYk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91</Words>
  <Application>Microsoft Office PowerPoint</Application>
  <PresentationFormat>On-screen Show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Prework</vt:lpstr>
      <vt:lpstr>Write this down:</vt:lpstr>
      <vt:lpstr>PowerPoint Presentation</vt:lpstr>
      <vt:lpstr>The Smartest Things I Did For Linda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</vt:lpstr>
      <vt:lpstr>After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Beard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Smartest Things I Did For Linda</dc:title>
  <dc:creator>Brian Keith</dc:creator>
  <cp:lastModifiedBy>Brian Keith</cp:lastModifiedBy>
  <cp:revision>11</cp:revision>
  <dcterms:created xsi:type="dcterms:W3CDTF">2013-10-16T00:07:40Z</dcterms:created>
  <dcterms:modified xsi:type="dcterms:W3CDTF">2013-10-16T02:30:19Z</dcterms:modified>
</cp:coreProperties>
</file>